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png" ContentType="image/png"/>
  <Override PartName="/ppt/media/image5.jpeg" ContentType="image/jpe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1E15C497-6E17-4310-AE2F-BAD8DBD1ADF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D4D10DD-B256-4EE0-A76C-D898C93880C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7320" cy="3424320"/>
          </a:xfrm>
          <a:prstGeom prst="rect">
            <a:avLst/>
          </a:prstGeom>
          <a:ln w="0">
            <a:noFill/>
          </a:ln>
        </p:spPr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9040" cy="4262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9040" cy="42624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9040" cy="42624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0400" cy="684792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7720" cy="14652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In-Class Quizzes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2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7200" cy="438336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360" y="13680"/>
            <a:ext cx="9143640" cy="615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5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8280" y="1600200"/>
            <a:ext cx="45702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In the image at right, which depicts the longitudinal eigenvalues of a conventional aircraft, which poles correspond to which mode?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A 2x2 matrix has eigenvector [3; 1]. Which of these vectors is also an eigenvector?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The short period mode most prominently involves oscillations in which variable?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5257800" y="1315440"/>
            <a:ext cx="3632400" cy="2570040"/>
          </a:xfrm>
          <a:prstGeom prst="rect">
            <a:avLst/>
          </a:prstGeom>
          <a:ln w="0"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5715000" y="3886200"/>
            <a:ext cx="2536200" cy="251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27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71392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If the pitch angle is 14 degrees and the angle of attack is 5 degrees, what is the flight path angle?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What is the linearized equation for     ?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For an airplane to be statically stable, the center of gravity must be _____ the neutral point. </a:t>
            </a:r>
            <a:endParaRPr b="0" lang="en-US" sz="32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38" name=""/>
              <p:cNvSpPr txBox="1"/>
              <p:nvPr/>
            </p:nvSpPr>
            <p:spPr>
              <a:xfrm>
                <a:off x="1371600" y="3886200"/>
                <a:ext cx="406080" cy="279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acc>
                      <m:accPr>
                        <m:chr m:val="˙"/>
                      </m:accPr>
                      <m:e>
                        <m:r>
                          <m:t xml:space="preserve">q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6172200" y="1533960"/>
            <a:ext cx="2913120" cy="303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42606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2024-04-02T09:24:36Z</dcterms:modified>
  <cp:revision>333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